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народные торжища\с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90600" y="0"/>
            <a:ext cx="7086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 детский сад «Светлячок» ГБОУ СОШ №1 им. И.М.Кузнецова с.Большая Черниговка</a:t>
            </a:r>
            <a:r>
              <a:rPr lang="ru-RU" dirty="0" smtClean="0">
                <a:cs typeface="Aparajita" pitchFamily="34" charset="0"/>
              </a:rPr>
              <a:t/>
            </a:r>
            <a:br>
              <a:rPr lang="ru-RU" dirty="0" smtClean="0">
                <a:cs typeface="Aparajita" pitchFamily="34" charset="0"/>
              </a:rPr>
            </a:br>
            <a:endParaRPr lang="ru-RU" dirty="0" smtClean="0">
              <a:cs typeface="Aparajita" pitchFamily="34" charset="0"/>
            </a:endParaRPr>
          </a:p>
          <a:p>
            <a:pPr algn="ctr"/>
            <a:endParaRPr lang="ru-RU" dirty="0" smtClean="0">
              <a:cs typeface="Aparajita" pitchFamily="34" charset="0"/>
            </a:endParaRPr>
          </a:p>
          <a:p>
            <a:pPr algn="ctr"/>
            <a:endParaRPr lang="ru-RU" dirty="0" smtClean="0">
              <a:cs typeface="Aparajita" pitchFamily="34" charset="0"/>
            </a:endParaRPr>
          </a:p>
          <a:p>
            <a:pPr algn="ctr"/>
            <a:r>
              <a:rPr lang="ru-RU" dirty="0" smtClean="0">
                <a:cs typeface="Aparajita" pitchFamily="34" charset="0"/>
              </a:rPr>
              <a:t/>
            </a:r>
            <a:br>
              <a:rPr lang="ru-RU" dirty="0" smtClean="0">
                <a:cs typeface="Aparajita" pitchFamily="34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Инженерная книга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2400" y="4767828"/>
            <a:ext cx="472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 руководством:                         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Ивановой Юлии Викторовны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 descr="I:\народные торжища\IMG_02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90568"/>
          </a:xfrm>
          <a:prstGeom prst="rect">
            <a:avLst/>
          </a:prstGeom>
          <a:noFill/>
        </p:spPr>
      </p:pic>
      <p:pic>
        <p:nvPicPr>
          <p:cNvPr id="6149" name="Picture 5" descr="I:\народные торжища\IMG_0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56000" cy="2667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67200" y="4114800"/>
            <a:ext cx="487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Основательно на изучении мы остановились на масло заводе! Когда привозят семечку ее помещают в цех где идет сушка. Затем семечка переправляется благодаря станку в цех отжима, где специальным аппаратом прессуют семечку и идет выделение масла по трубкам и выливается в отдельную емкость. С этой емкости масло разливают в специально отведенную тару. И отвозят экспортом в зарубежные страны.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I:\народные торжища\IMG_0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4572000"/>
            <a:ext cx="784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 ТАКОЙ БОГАТЫЙ НАШ БОЛЬШЕЧЕРНИГОСКИЙ РАЙОН!!!!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I:\народные торжища\сен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" y="30480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Конкурсная работа: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«Всякая работа мастера хвалит»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Подготовили воспитанники: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СП детский сад «Светлячок» ГБОУ СОШ №1 с.Большая Черниговка</a:t>
            </a: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Синякина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Елена</a:t>
            </a:r>
          </a:p>
          <a:p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Заключнова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Таисия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под руководством: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Ивановой Юлии Викторовны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народные торжища\сен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329" y="0"/>
            <a:ext cx="919032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" y="381000"/>
            <a:ext cx="88392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-познакомить с  достопримечательностями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Большечерниговского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района;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 познакомить основательно с производством  масло завода, разработать и сконструировать из конструктора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Lego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ферма,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мехатроник.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3200401"/>
            <a:ext cx="8839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Aharoni" pitchFamily="2" charset="-79"/>
              </a:rPr>
              <a:t>Новизна: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Aharoni" pitchFamily="2" charset="-79"/>
              </a:rPr>
              <a:t>Через конструктор познакомить с достопримечательностями родного края. </a:t>
            </a:r>
          </a:p>
          <a:p>
            <a:pPr algn="ctr"/>
            <a:endParaRPr lang="ru-RU" sz="3200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Aharoni" pitchFamily="2" charset="-79"/>
            </a:endParaRP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Aharoni" pitchFamily="2" charset="-79"/>
              </a:rPr>
              <a:t>.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I:\народные торжища\с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Идея: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Познакомить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основными отраслями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Большечерниговского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района. И отобразить  все наше богатства района,  через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конструирования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656576"/>
            <a:ext cx="86868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Aharoni" pitchFamily="2" charset="-79"/>
              </a:rPr>
              <a:t>Сельское хозяйство — одна из главных отраслей материального производства; возделывание сельскохозяйственных культур и разведение сельскохозяйственных животных в целях получения продовольствия и сырья для промышленности. Сельское хозяйство связано со многими отраслями промышленности (пищевой, химической и др.), образуя агропромышленный комплекс, основной задачей которого является надежное обеспечение страны продовольствием и сельскохозяйственным сырьем.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Используемый материал:</a:t>
            </a:r>
          </a:p>
          <a:p>
            <a:pPr algn="just"/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Lego, Lego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ферма, мехатронник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народные торжища\сен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" y="381001"/>
            <a:ext cx="8458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Aharoni" pitchFamily="2" charset="-79"/>
              </a:rPr>
              <a:t>Наш проект посвящен </a:t>
            </a:r>
            <a:r>
              <a:rPr lang="ru-RU" sz="28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Aharoni" pitchFamily="2" charset="-79"/>
              </a:rPr>
              <a:t>Большечерниговскому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Aharoni" pitchFamily="2" charset="-79"/>
              </a:rPr>
              <a:t> району!!! В нашем районе развито сельскохозяйственные культуры, сельское хозяйство, мукомольный завод, а так же масло завод, есть турбаза на которой разводят карпов для ловли !!! А наше зерно продают даже в Китай. Поэтому мы с детьми представляем наш БОЛЬШЕЧЕРНИГОВСКИЙ РАЙОН!!!  </a:t>
            </a:r>
          </a:p>
          <a:p>
            <a:pPr algn="ctr"/>
            <a:endParaRPr lang="ru-RU" sz="2800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Aharoni" pitchFamily="2" charset="-79"/>
            </a:endParaRPr>
          </a:p>
          <a:p>
            <a:pPr algn="ctr"/>
            <a:endParaRPr lang="ru-RU" sz="28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Aharoni" pitchFamily="2" charset="-79"/>
            </a:endParaRPr>
          </a:p>
          <a:p>
            <a:pPr algn="ctr"/>
            <a:endParaRPr lang="ru-RU" sz="2800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Aharoni" pitchFamily="2" charset="-79"/>
            </a:endParaRPr>
          </a:p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Aharoni" pitchFamily="2" charset="-79"/>
              </a:rPr>
              <a:t>НАЧИНАЕМ 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Aharoni" pitchFamily="2" charset="-79"/>
              </a:rPr>
              <a:t>;-)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I:\народные торжища\IMG_0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76800" cy="3505199"/>
          </a:xfrm>
          <a:prstGeom prst="rect">
            <a:avLst/>
          </a:prstGeom>
          <a:noFill/>
        </p:spPr>
      </p:pic>
      <p:pic>
        <p:nvPicPr>
          <p:cNvPr id="2051" name="Picture 3" descr="I:\народные торжища\IMG_0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0"/>
            <a:ext cx="4267200" cy="3200400"/>
          </a:xfrm>
          <a:prstGeom prst="rect">
            <a:avLst/>
          </a:prstGeom>
          <a:noFill/>
        </p:spPr>
      </p:pic>
      <p:pic>
        <p:nvPicPr>
          <p:cNvPr id="2052" name="Picture 4" descr="I:\народные торжища\IMG_02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19400"/>
            <a:ext cx="5105400" cy="4038600"/>
          </a:xfrm>
          <a:prstGeom prst="rect">
            <a:avLst/>
          </a:prstGeom>
          <a:noFill/>
        </p:spPr>
      </p:pic>
      <p:pic>
        <p:nvPicPr>
          <p:cNvPr id="2053" name="Picture 5" descr="C:\Users\Юля\Desktop\юля\конструктор\IMG_02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124200"/>
            <a:ext cx="4191000" cy="37338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657600" y="2209800"/>
            <a:ext cx="548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изучали технику по уборке зерна! Комбайн наш умеет вращать лопастями,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 есть труба для высыпания в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прицеп собранного зерна! </a:t>
            </a:r>
            <a:endParaRPr lang="ru-RU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I:\народные торжища\IMG_02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" y="228600"/>
            <a:ext cx="32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зерно отвозят на мельницу после чего получают муку высшего качества.  Муку отвозят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местную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хлебопекарню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Юля\Desktop\юля\конструктор\IMG_02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82"/>
            <a:ext cx="9144000" cy="68429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57800" y="4267200"/>
            <a:ext cx="388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Большечерниговском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районе развито  сельское хозяйство! У нас есть большое количество крупно рогатого скота, и даже есть племенное хозяйство  герефорды. Они занимают на выставках первые места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9" name="Picture 3" descr="I:\народные торжища\IMG_0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76600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Юля\Desktop\юля\конструктор\IMG_02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9600" y="4953000"/>
            <a:ext cx="77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нас есть база отдыха! Тут можно плавать в водоеме, кататься на пони, так же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есть  кареты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запряженными лошадьми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вы можете себя почувствовать королями или принцессами. 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сюда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очень любят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приезжать рыбаки! Так как  тут разводят карпа. В ночное время включают специальные лампы, чтобы  люди могли ловить рыбу даже в темное время суток.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440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черниговка</cp:lastModifiedBy>
  <cp:revision>40</cp:revision>
  <dcterms:created xsi:type="dcterms:W3CDTF">2018-10-25T03:41:23Z</dcterms:created>
  <dcterms:modified xsi:type="dcterms:W3CDTF">2018-11-06T11:11:02Z</dcterms:modified>
</cp:coreProperties>
</file>